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9875838" cy="143033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73BD0-982A-4F46-8111-EFEBA3D01C94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AD0D7-8697-4116-940D-5B47382C09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73BD0-982A-4F46-8111-EFEBA3D01C94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AD0D7-8697-4116-940D-5B47382C09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73BD0-982A-4F46-8111-EFEBA3D01C94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AD0D7-8697-4116-940D-5B47382C09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73BD0-982A-4F46-8111-EFEBA3D01C94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AD0D7-8697-4116-940D-5B47382C09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73BD0-982A-4F46-8111-EFEBA3D01C94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AD0D7-8697-4116-940D-5B47382C09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73BD0-982A-4F46-8111-EFEBA3D01C94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AD0D7-8697-4116-940D-5B47382C09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73BD0-982A-4F46-8111-EFEBA3D01C94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AD0D7-8697-4116-940D-5B47382C09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73BD0-982A-4F46-8111-EFEBA3D01C94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AD0D7-8697-4116-940D-5B47382C09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73BD0-982A-4F46-8111-EFEBA3D01C94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AD0D7-8697-4116-940D-5B47382C09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73BD0-982A-4F46-8111-EFEBA3D01C94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AD0D7-8697-4116-940D-5B47382C09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73BD0-982A-4F46-8111-EFEBA3D01C94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AD0D7-8697-4116-940D-5B47382C09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73BD0-982A-4F46-8111-EFEBA3D01C94}" type="datetimeFigureOut">
              <a:rPr lang="fr-FR" smtClean="0"/>
              <a:pPr/>
              <a:t>16/09/2018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AD0D7-8697-4116-940D-5B47382C09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 descr="coloriage-bible[1]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5157192"/>
            <a:ext cx="1565151" cy="1565151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79712" y="548680"/>
            <a:ext cx="4104456" cy="11521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400" b="1" dirty="0" smtClean="0">
                <a:latin typeface="Microsoft YaHei" pitchFamily="34" charset="-122"/>
                <a:ea typeface="Microsoft YaHei" pitchFamily="34" charset="-122"/>
                <a:cs typeface="Verdana" pitchFamily="34" charset="0"/>
              </a:rPr>
              <a:t>PRIER AVEC LA PAROLE</a:t>
            </a:r>
            <a:br>
              <a:rPr lang="fr-FR" sz="2400" b="1" dirty="0" smtClean="0">
                <a:latin typeface="Microsoft YaHei" pitchFamily="34" charset="-122"/>
                <a:ea typeface="Microsoft YaHei" pitchFamily="34" charset="-122"/>
                <a:cs typeface="Verdana" pitchFamily="34" charset="0"/>
              </a:rPr>
            </a:br>
            <a:r>
              <a:rPr lang="fr-FR" sz="2000" b="1" dirty="0" smtClean="0">
                <a:latin typeface="Microsoft YaHei" pitchFamily="34" charset="-122"/>
                <a:ea typeface="Microsoft YaHei" pitchFamily="34" charset="-122"/>
                <a:cs typeface="Verdana" pitchFamily="34" charset="0"/>
              </a:rPr>
              <a:t>2018-2019</a:t>
            </a:r>
            <a:endParaRPr lang="fr-FR" sz="2000" b="1" dirty="0">
              <a:latin typeface="Microsoft YaHei" pitchFamily="34" charset="-122"/>
              <a:ea typeface="Microsoft YaHei" pitchFamily="34" charset="-122"/>
              <a:cs typeface="Verdana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 rot="1425074">
            <a:off x="6915956" y="381374"/>
            <a:ext cx="2024760" cy="62292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r-FR" sz="18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Partage et prière</a:t>
            </a:r>
          </a:p>
          <a:p>
            <a:pPr>
              <a:spcBef>
                <a:spcPts val="0"/>
              </a:spcBef>
            </a:pPr>
            <a:r>
              <a:rPr lang="fr-FR" sz="1800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à</a:t>
            </a:r>
            <a:r>
              <a:rPr lang="fr-FR" sz="18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partir d’un texte</a:t>
            </a:r>
            <a:endParaRPr lang="fr-FR" sz="18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755576" y="468220"/>
          <a:ext cx="1224136" cy="1525978"/>
        </p:xfrm>
        <a:graphic>
          <a:graphicData uri="http://schemas.openxmlformats.org/presentationml/2006/ole">
            <p:oleObj spid="_x0000_s1025" r:id="rId4" imgW="2057400" imgH="1212574" progId="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251520" y="44624"/>
            <a:ext cx="6192688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 rot="5400000">
            <a:off x="-1260648" y="1628800"/>
            <a:ext cx="2808312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979712" y="1772816"/>
            <a:ext cx="41044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Tous les mois, nous vous proposons</a:t>
            </a:r>
          </a:p>
          <a:p>
            <a:pPr algn="ctr"/>
            <a:r>
              <a:rPr lang="fr-FR" sz="12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fr-FR" sz="1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ne heure de </a:t>
            </a:r>
            <a:r>
              <a:rPr lang="fr-FR" sz="1200" dirty="0" smtClean="0"/>
              <a:t>"</a:t>
            </a:r>
            <a:r>
              <a:rPr lang="fr-FR" sz="1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prière partagée</a:t>
            </a:r>
            <a:r>
              <a:rPr lang="fr-FR" sz="1200" dirty="0" smtClean="0"/>
              <a:t>"</a:t>
            </a:r>
            <a:r>
              <a:rPr lang="fr-FR" sz="1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 autour d’un texte.</a:t>
            </a:r>
          </a:p>
          <a:p>
            <a:pPr algn="ctr"/>
            <a:r>
              <a:rPr lang="fr-FR" sz="1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Même sans connaissance biblique,</a:t>
            </a:r>
          </a:p>
          <a:p>
            <a:pPr algn="ctr"/>
            <a:r>
              <a:rPr lang="fr-FR" sz="1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et sans engagement dans la durée.</a:t>
            </a:r>
          </a:p>
          <a:p>
            <a:pPr algn="ctr"/>
            <a:r>
              <a:rPr lang="fr-FR" sz="1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Tout le monde peut réagir à la Parole de Dieu.</a:t>
            </a:r>
            <a:endParaRPr lang="fr-FR" sz="12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 rot="5400000">
            <a:off x="35496" y="3212976"/>
            <a:ext cx="216024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 rot="5400000">
            <a:off x="35496" y="3501008"/>
            <a:ext cx="216024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 rot="5400000">
            <a:off x="7488324" y="4905164"/>
            <a:ext cx="3024336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2915816" y="6597352"/>
            <a:ext cx="5976664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 rot="5400000">
            <a:off x="8892480" y="3212976"/>
            <a:ext cx="216024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 rot="5400000">
            <a:off x="8892480" y="2924944"/>
            <a:ext cx="216024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6732240" y="1700808"/>
            <a:ext cx="194421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latin typeface="Times New Roman" pitchFamily="18" charset="0"/>
                <a:cs typeface="Times New Roman" pitchFamily="18" charset="0"/>
              </a:rPr>
              <a:t>Pour plus d’information,</a:t>
            </a:r>
          </a:p>
          <a:p>
            <a:pPr algn="ctr">
              <a:spcAft>
                <a:spcPts val="300"/>
              </a:spcAft>
            </a:pPr>
            <a:r>
              <a:rPr lang="fr-FR" sz="12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ous pouvez contacter</a:t>
            </a:r>
          </a:p>
          <a:p>
            <a:pPr algn="ctr"/>
            <a:r>
              <a:rPr lang="fr-FR" sz="1050" dirty="0" smtClean="0">
                <a:latin typeface="Times New Roman" pitchFamily="18" charset="0"/>
                <a:cs typeface="Times New Roman" pitchFamily="18" charset="0"/>
              </a:rPr>
              <a:t>Anne-Christine VANNET : 07.50.48.85.82</a:t>
            </a:r>
          </a:p>
          <a:p>
            <a:pPr algn="ctr">
              <a:spcBef>
                <a:spcPts val="300"/>
              </a:spcBef>
            </a:pPr>
            <a:r>
              <a:rPr lang="fr-FR" sz="1050" dirty="0" smtClean="0">
                <a:latin typeface="Times New Roman" pitchFamily="18" charset="0"/>
                <a:cs typeface="Times New Roman" pitchFamily="18" charset="0"/>
              </a:rPr>
              <a:t>Marie-Christine GLATIGNY : 06.29.40.11.55</a:t>
            </a:r>
            <a:endParaRPr lang="fr-FR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0" y="5085184"/>
            <a:ext cx="230425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b="1" dirty="0" smtClean="0"/>
              <a:t>Deux horaires sont proposés,</a:t>
            </a:r>
          </a:p>
          <a:p>
            <a:pPr algn="ctr"/>
            <a:r>
              <a:rPr lang="fr-FR" sz="1300" b="1" dirty="0"/>
              <a:t>l</a:t>
            </a:r>
            <a:r>
              <a:rPr lang="fr-FR" sz="1300" b="1" dirty="0" smtClean="0"/>
              <a:t>es jeudis</a:t>
            </a:r>
          </a:p>
          <a:p>
            <a:pPr algn="ctr"/>
            <a:r>
              <a:rPr lang="fr-FR" sz="1300" b="1" dirty="0"/>
              <a:t>d</a:t>
            </a:r>
            <a:r>
              <a:rPr lang="fr-FR" sz="1300" b="1" dirty="0" smtClean="0"/>
              <a:t>e 14h30 à 15h30</a:t>
            </a:r>
          </a:p>
          <a:p>
            <a:pPr algn="ctr"/>
            <a:r>
              <a:rPr lang="fr-FR" sz="1300" b="1" dirty="0"/>
              <a:t>o</a:t>
            </a:r>
            <a:r>
              <a:rPr lang="fr-FR" sz="1300" b="1" dirty="0" smtClean="0"/>
              <a:t>u de 20h30 à 21h30</a:t>
            </a:r>
          </a:p>
          <a:p>
            <a:pPr algn="ctr"/>
            <a:r>
              <a:rPr lang="fr-FR" sz="1300" b="1" dirty="0"/>
              <a:t>à</a:t>
            </a:r>
            <a:r>
              <a:rPr lang="fr-FR" sz="1300" b="1" dirty="0" smtClean="0"/>
              <a:t> la Maison Paroissiale</a:t>
            </a:r>
          </a:p>
          <a:p>
            <a:pPr algn="ctr"/>
            <a:r>
              <a:rPr lang="fr-FR" sz="1200" i="1" dirty="0" smtClean="0"/>
              <a:t>19 allée de Bellevue</a:t>
            </a:r>
            <a:endParaRPr lang="fr-FR" sz="1200" i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2555776" y="3284984"/>
            <a:ext cx="547260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 smtClean="0"/>
              <a:t>20 septembre 2018 :</a:t>
            </a:r>
            <a:r>
              <a:rPr lang="fr-FR" sz="1200" b="1" dirty="0" smtClean="0"/>
              <a:t> </a:t>
            </a:r>
            <a:r>
              <a:rPr lang="fr-FR" sz="1300" dirty="0" smtClean="0"/>
              <a:t>Genèse 2, 8-9 15-17 – Le jardin d’Eden</a:t>
            </a:r>
          </a:p>
          <a:p>
            <a:r>
              <a:rPr lang="fr-FR" sz="1300" b="1" dirty="0" smtClean="0"/>
              <a:t>11 octobre 2018 : </a:t>
            </a:r>
            <a:r>
              <a:rPr lang="fr-FR" sz="1300" dirty="0" smtClean="0"/>
              <a:t>Jean 1, 43-51</a:t>
            </a:r>
            <a:r>
              <a:rPr lang="fr-FR" sz="1100" dirty="0" smtClean="0"/>
              <a:t> </a:t>
            </a:r>
            <a:r>
              <a:rPr lang="fr-FR" sz="1200" dirty="0" smtClean="0"/>
              <a:t>– </a:t>
            </a:r>
            <a:r>
              <a:rPr lang="fr-FR" sz="1300" dirty="0" smtClean="0"/>
              <a:t>Le figuier et l’échelle</a:t>
            </a:r>
          </a:p>
          <a:p>
            <a:r>
              <a:rPr lang="fr-FR" sz="1300" b="1" dirty="0" smtClean="0"/>
              <a:t>15 novembre 2018 : </a:t>
            </a:r>
            <a:r>
              <a:rPr lang="fr-FR" sz="1300" dirty="0" smtClean="0"/>
              <a:t>Matthieu 6, 19-24 – Le vrai trésor</a:t>
            </a:r>
          </a:p>
          <a:p>
            <a:r>
              <a:rPr lang="fr-FR" sz="1300" b="1" dirty="0" smtClean="0"/>
              <a:t>6 décembre 2018 :</a:t>
            </a:r>
            <a:r>
              <a:rPr lang="fr-FR" sz="1200" b="1" dirty="0" smtClean="0"/>
              <a:t> </a:t>
            </a:r>
            <a:r>
              <a:rPr lang="fr-FR" sz="1300" dirty="0" smtClean="0"/>
              <a:t>Psaume 83 (Hébron  84) – Heureux les habitants de la terre</a:t>
            </a:r>
          </a:p>
          <a:p>
            <a:r>
              <a:rPr lang="fr-FR" sz="1300" b="1" dirty="0" smtClean="0"/>
              <a:t>10 janvier 2019 :</a:t>
            </a:r>
            <a:r>
              <a:rPr lang="fr-FR" sz="1200" b="1" dirty="0" smtClean="0"/>
              <a:t> </a:t>
            </a:r>
            <a:r>
              <a:rPr lang="fr-FR" sz="1300" dirty="0" smtClean="0"/>
              <a:t>Luc 14, 15-24 – Le festin de Noces</a:t>
            </a:r>
            <a:endParaRPr lang="fr-FR" sz="1200" dirty="0" smtClean="0"/>
          </a:p>
          <a:p>
            <a:r>
              <a:rPr lang="fr-FR" sz="1300" b="1" dirty="0" smtClean="0"/>
              <a:t>7 février 2019 :</a:t>
            </a:r>
            <a:r>
              <a:rPr lang="fr-FR" sz="1200" b="1" dirty="0" smtClean="0"/>
              <a:t> </a:t>
            </a:r>
            <a:r>
              <a:rPr lang="fr-FR" sz="1300" dirty="0" smtClean="0"/>
              <a:t>Jean 3, 1-10 </a:t>
            </a:r>
            <a:r>
              <a:rPr lang="fr-FR" sz="1200" dirty="0" smtClean="0"/>
              <a:t>– </a:t>
            </a:r>
            <a:r>
              <a:rPr lang="fr-FR" sz="1200" dirty="0" err="1" smtClean="0"/>
              <a:t>Re-naître</a:t>
            </a:r>
            <a:endParaRPr lang="fr-FR" sz="1300" dirty="0" smtClean="0"/>
          </a:p>
          <a:p>
            <a:r>
              <a:rPr lang="fr-FR" sz="1300" b="1" dirty="0" smtClean="0"/>
              <a:t>21 mars 2019 : </a:t>
            </a:r>
            <a:r>
              <a:rPr lang="fr-FR" sz="1300" dirty="0" smtClean="0"/>
              <a:t>Jean 19, 38-42</a:t>
            </a:r>
            <a:r>
              <a:rPr lang="fr-FR" sz="1200" dirty="0" smtClean="0"/>
              <a:t> – La mise au tombeau du Seigneur</a:t>
            </a:r>
            <a:endParaRPr lang="fr-FR" sz="1300" dirty="0" smtClean="0"/>
          </a:p>
          <a:p>
            <a:r>
              <a:rPr lang="fr-FR" sz="1300" b="1" dirty="0" smtClean="0"/>
              <a:t>16 mai 2019 :</a:t>
            </a:r>
            <a:r>
              <a:rPr lang="fr-FR" sz="1200" b="1" dirty="0" smtClean="0"/>
              <a:t> </a:t>
            </a:r>
            <a:r>
              <a:rPr lang="fr-FR" sz="1200" dirty="0" smtClean="0"/>
              <a:t>1 </a:t>
            </a:r>
            <a:r>
              <a:rPr lang="fr-FR" sz="1300" dirty="0" smtClean="0"/>
              <a:t>Rois 3,4-5 7-12 - La prière du roi (groupe de l’après-midi)</a:t>
            </a:r>
          </a:p>
          <a:p>
            <a:r>
              <a:rPr lang="fr-FR" sz="1300" dirty="0" smtClean="0"/>
              <a:t>	  Luc 12, 2-31  - Vivre de la grâce de Dieu (groupe du soir)</a:t>
            </a:r>
          </a:p>
          <a:p>
            <a:r>
              <a:rPr lang="fr-FR" sz="1300" b="1" dirty="0" smtClean="0"/>
              <a:t>13 juin 2019 </a:t>
            </a:r>
            <a:r>
              <a:rPr lang="fr-FR" sz="1200" b="1" dirty="0" smtClean="0"/>
              <a:t>: </a:t>
            </a:r>
            <a:r>
              <a:rPr lang="fr-FR" sz="1300" dirty="0" smtClean="0"/>
              <a:t>Saint Paul aux Ephésiens 6, 10-20 – L’armure du chrétien</a:t>
            </a:r>
            <a:endParaRPr lang="fr-FR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 descr="coloriage-bible[1]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5157192"/>
            <a:ext cx="1565151" cy="1565151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79712" y="476672"/>
            <a:ext cx="4104456" cy="11521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400" b="1" dirty="0" smtClean="0">
                <a:latin typeface="Microsoft YaHei" pitchFamily="34" charset="-122"/>
                <a:ea typeface="Microsoft YaHei" pitchFamily="34" charset="-122"/>
                <a:cs typeface="Verdana" pitchFamily="34" charset="0"/>
              </a:rPr>
              <a:t>PRIER AVEC LA PAROLE</a:t>
            </a:r>
            <a:br>
              <a:rPr lang="fr-FR" sz="2400" b="1" dirty="0" smtClean="0">
                <a:latin typeface="Microsoft YaHei" pitchFamily="34" charset="-122"/>
                <a:ea typeface="Microsoft YaHei" pitchFamily="34" charset="-122"/>
                <a:cs typeface="Verdana" pitchFamily="34" charset="0"/>
              </a:rPr>
            </a:br>
            <a:r>
              <a:rPr lang="fr-FR" sz="2000" b="1" dirty="0" smtClean="0">
                <a:latin typeface="Microsoft YaHei" pitchFamily="34" charset="-122"/>
                <a:ea typeface="Microsoft YaHei" pitchFamily="34" charset="-122"/>
                <a:cs typeface="Verdana" pitchFamily="34" charset="0"/>
              </a:rPr>
              <a:t>2018-2019</a:t>
            </a:r>
            <a:endParaRPr lang="fr-FR" sz="2000" b="1" dirty="0">
              <a:latin typeface="Microsoft YaHei" pitchFamily="34" charset="-122"/>
              <a:ea typeface="Microsoft YaHei" pitchFamily="34" charset="-122"/>
              <a:cs typeface="Verdana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 rot="1425074">
            <a:off x="6915956" y="381374"/>
            <a:ext cx="2024760" cy="62292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r-FR" sz="18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Partage et prière</a:t>
            </a:r>
          </a:p>
          <a:p>
            <a:pPr>
              <a:spcBef>
                <a:spcPts val="0"/>
              </a:spcBef>
            </a:pPr>
            <a:r>
              <a:rPr lang="fr-FR" sz="1800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à</a:t>
            </a:r>
            <a:r>
              <a:rPr lang="fr-FR" sz="18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partir d’un texte</a:t>
            </a:r>
            <a:endParaRPr lang="fr-FR" sz="18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755576" y="468220"/>
          <a:ext cx="1224136" cy="1525978"/>
        </p:xfrm>
        <a:graphic>
          <a:graphicData uri="http://schemas.openxmlformats.org/presentationml/2006/ole">
            <p:oleObj spid="_x0000_s14338" r:id="rId4" imgW="2057400" imgH="1212574" progId="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251520" y="44624"/>
            <a:ext cx="6192688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 rot="5400000">
            <a:off x="-1260648" y="1628800"/>
            <a:ext cx="2808312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979712" y="1772817"/>
            <a:ext cx="4104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Tous les mois, nous vous proposons</a:t>
            </a:r>
          </a:p>
          <a:p>
            <a:pPr algn="ctr"/>
            <a:r>
              <a:rPr lang="fr-FR" sz="1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une heure de </a:t>
            </a:r>
            <a:r>
              <a:rPr lang="fr-FR" sz="1200" dirty="0" smtClean="0"/>
              <a:t>"</a:t>
            </a:r>
            <a:r>
              <a:rPr lang="fr-FR" sz="1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prière partagée</a:t>
            </a:r>
            <a:r>
              <a:rPr lang="fr-FR" sz="1200" dirty="0" smtClean="0"/>
              <a:t>"</a:t>
            </a:r>
            <a:r>
              <a:rPr lang="fr-FR" sz="1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 autour d’un texte.</a:t>
            </a:r>
          </a:p>
          <a:p>
            <a:pPr algn="ctr"/>
            <a:r>
              <a:rPr lang="fr-FR" sz="1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Même sans connaissance biblique,</a:t>
            </a:r>
          </a:p>
          <a:p>
            <a:pPr algn="ctr"/>
            <a:r>
              <a:rPr lang="fr-FR" sz="1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et sans engagement dans la durée.</a:t>
            </a:r>
          </a:p>
          <a:p>
            <a:pPr algn="ctr"/>
            <a:r>
              <a:rPr lang="fr-FR" sz="1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Tout le monde peut réagir à la Parole de Dieu.</a:t>
            </a:r>
          </a:p>
          <a:p>
            <a:pPr algn="ctr"/>
            <a:endParaRPr lang="fr-FR" sz="12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 rot="5400000">
            <a:off x="35496" y="3212976"/>
            <a:ext cx="216024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 rot="5400000">
            <a:off x="35496" y="3501008"/>
            <a:ext cx="216024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 rot="5400000">
            <a:off x="7488324" y="4905164"/>
            <a:ext cx="3024336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2915816" y="6597352"/>
            <a:ext cx="5976664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 rot="5400000">
            <a:off x="8892480" y="3212976"/>
            <a:ext cx="216024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 rot="5400000">
            <a:off x="8892480" y="2924944"/>
            <a:ext cx="216024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6732240" y="1700808"/>
            <a:ext cx="194421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latin typeface="Times New Roman" pitchFamily="18" charset="0"/>
                <a:cs typeface="Times New Roman" pitchFamily="18" charset="0"/>
              </a:rPr>
              <a:t>Pour plus d’information,</a:t>
            </a:r>
          </a:p>
          <a:p>
            <a:pPr algn="ctr">
              <a:spcAft>
                <a:spcPts val="300"/>
              </a:spcAft>
            </a:pPr>
            <a:r>
              <a:rPr lang="fr-FR" sz="12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ous pouvez contacter</a:t>
            </a:r>
          </a:p>
          <a:p>
            <a:pPr algn="ctr"/>
            <a:r>
              <a:rPr lang="fr-FR" sz="1050" dirty="0" smtClean="0">
                <a:latin typeface="Times New Roman" pitchFamily="18" charset="0"/>
                <a:cs typeface="Times New Roman" pitchFamily="18" charset="0"/>
              </a:rPr>
              <a:t>Anne-Christine VANNET : 07.50.48.85.82</a:t>
            </a:r>
          </a:p>
          <a:p>
            <a:pPr algn="ctr">
              <a:spcBef>
                <a:spcPts val="300"/>
              </a:spcBef>
            </a:pPr>
            <a:r>
              <a:rPr lang="fr-FR" sz="1050" dirty="0" smtClean="0">
                <a:latin typeface="Times New Roman" pitchFamily="18" charset="0"/>
                <a:cs typeface="Times New Roman" pitchFamily="18" charset="0"/>
              </a:rPr>
              <a:t>Marie-Christine GLATIGNY : 06.29.40.11.55</a:t>
            </a:r>
            <a:endParaRPr lang="fr-FR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0" y="5085184"/>
            <a:ext cx="230425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b="1" dirty="0" smtClean="0"/>
              <a:t>Deux horaires sont proposés,</a:t>
            </a:r>
          </a:p>
          <a:p>
            <a:pPr algn="ctr"/>
            <a:r>
              <a:rPr lang="fr-FR" sz="1300" b="1" dirty="0"/>
              <a:t>l</a:t>
            </a:r>
            <a:r>
              <a:rPr lang="fr-FR" sz="1300" b="1" dirty="0" smtClean="0"/>
              <a:t>es jeudis</a:t>
            </a:r>
          </a:p>
          <a:p>
            <a:pPr algn="ctr"/>
            <a:r>
              <a:rPr lang="fr-FR" sz="1300" b="1" dirty="0"/>
              <a:t>d</a:t>
            </a:r>
            <a:r>
              <a:rPr lang="fr-FR" sz="1300" b="1" dirty="0" smtClean="0"/>
              <a:t>e 14h30 à 15h30</a:t>
            </a:r>
          </a:p>
          <a:p>
            <a:pPr algn="ctr"/>
            <a:r>
              <a:rPr lang="fr-FR" sz="1300" b="1" dirty="0"/>
              <a:t>o</a:t>
            </a:r>
            <a:r>
              <a:rPr lang="fr-FR" sz="1300" b="1" dirty="0" smtClean="0"/>
              <a:t>u de 20h30 à 21h30</a:t>
            </a:r>
          </a:p>
          <a:p>
            <a:pPr algn="ctr"/>
            <a:r>
              <a:rPr lang="fr-FR" sz="1300" b="1" dirty="0"/>
              <a:t>à</a:t>
            </a:r>
            <a:r>
              <a:rPr lang="fr-FR" sz="1300" b="1" dirty="0" smtClean="0"/>
              <a:t> la Maison Paroissiale</a:t>
            </a:r>
          </a:p>
          <a:p>
            <a:pPr algn="ctr"/>
            <a:r>
              <a:rPr lang="fr-FR" sz="1200" i="1" dirty="0" smtClean="0"/>
              <a:t>19 allée de Bellevue</a:t>
            </a:r>
            <a:endParaRPr lang="fr-FR" sz="1200" i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2555776" y="3284984"/>
            <a:ext cx="547260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 smtClean="0"/>
              <a:t>20 septembre 2018 :</a:t>
            </a:r>
            <a:r>
              <a:rPr lang="fr-FR" sz="1200" b="1" dirty="0" smtClean="0"/>
              <a:t> </a:t>
            </a:r>
            <a:r>
              <a:rPr lang="fr-FR" sz="1300" dirty="0" smtClean="0"/>
              <a:t>Genèse 2, 8-9 15-17 – Le jardin d’Eden</a:t>
            </a:r>
          </a:p>
          <a:p>
            <a:r>
              <a:rPr lang="fr-FR" sz="1300" b="1" dirty="0" smtClean="0"/>
              <a:t>11 octobre 2018 : </a:t>
            </a:r>
            <a:r>
              <a:rPr lang="fr-FR" sz="1300" dirty="0" smtClean="0"/>
              <a:t>Jean 1, 43-51</a:t>
            </a:r>
            <a:r>
              <a:rPr lang="fr-FR" sz="1100" dirty="0" smtClean="0"/>
              <a:t> </a:t>
            </a:r>
            <a:r>
              <a:rPr lang="fr-FR" sz="1200" dirty="0" smtClean="0"/>
              <a:t>– </a:t>
            </a:r>
            <a:r>
              <a:rPr lang="fr-FR" sz="1300" dirty="0" smtClean="0"/>
              <a:t>Le figuier et l’échelle</a:t>
            </a:r>
          </a:p>
          <a:p>
            <a:r>
              <a:rPr lang="fr-FR" sz="1300" b="1" dirty="0" smtClean="0"/>
              <a:t>15 novembre 2018 : </a:t>
            </a:r>
            <a:r>
              <a:rPr lang="fr-FR" sz="1300" dirty="0" smtClean="0"/>
              <a:t>Matthieu 6, 19-24 – Le vrai trésor</a:t>
            </a:r>
          </a:p>
          <a:p>
            <a:r>
              <a:rPr lang="fr-FR" sz="1300" b="1" dirty="0" smtClean="0"/>
              <a:t>6 décembre 2018 :</a:t>
            </a:r>
            <a:r>
              <a:rPr lang="fr-FR" sz="1200" b="1" dirty="0" smtClean="0"/>
              <a:t> </a:t>
            </a:r>
            <a:r>
              <a:rPr lang="fr-FR" sz="1300" dirty="0" smtClean="0"/>
              <a:t>Psaume 83 (Hébron  84) – Heureux les habitants de la terre</a:t>
            </a:r>
          </a:p>
          <a:p>
            <a:r>
              <a:rPr lang="fr-FR" sz="1300" b="1" dirty="0" smtClean="0"/>
              <a:t>10 janvier 2019 :</a:t>
            </a:r>
            <a:r>
              <a:rPr lang="fr-FR" sz="1200" b="1" dirty="0" smtClean="0"/>
              <a:t> </a:t>
            </a:r>
            <a:r>
              <a:rPr lang="fr-FR" sz="1300" dirty="0" smtClean="0"/>
              <a:t>Luc 14, 15-24 – Le festin de Noces</a:t>
            </a:r>
            <a:endParaRPr lang="fr-FR" sz="1200" dirty="0" smtClean="0"/>
          </a:p>
          <a:p>
            <a:r>
              <a:rPr lang="fr-FR" sz="1300" b="1" dirty="0" smtClean="0"/>
              <a:t>7 février 2019 :</a:t>
            </a:r>
            <a:r>
              <a:rPr lang="fr-FR" sz="1200" b="1" dirty="0" smtClean="0"/>
              <a:t> </a:t>
            </a:r>
            <a:r>
              <a:rPr lang="fr-FR" sz="1300" dirty="0" smtClean="0"/>
              <a:t>Jean 3, 1-10 </a:t>
            </a:r>
            <a:r>
              <a:rPr lang="fr-FR" sz="1200" dirty="0" smtClean="0"/>
              <a:t>– </a:t>
            </a:r>
            <a:r>
              <a:rPr lang="fr-FR" sz="1200" dirty="0" err="1" smtClean="0"/>
              <a:t>Re-naître</a:t>
            </a:r>
            <a:endParaRPr lang="fr-FR" sz="1300" dirty="0" smtClean="0"/>
          </a:p>
          <a:p>
            <a:r>
              <a:rPr lang="fr-FR" sz="1300" b="1" dirty="0" smtClean="0"/>
              <a:t>21 mars 2019 : </a:t>
            </a:r>
            <a:r>
              <a:rPr lang="fr-FR" sz="1300" dirty="0" smtClean="0"/>
              <a:t>Jean 19, 38-42</a:t>
            </a:r>
            <a:r>
              <a:rPr lang="fr-FR" sz="1200" dirty="0" smtClean="0"/>
              <a:t> – La mise au tombeau du Seigneur</a:t>
            </a:r>
            <a:endParaRPr lang="fr-FR" sz="1300" dirty="0" smtClean="0"/>
          </a:p>
          <a:p>
            <a:r>
              <a:rPr lang="fr-FR" sz="1300" b="1" dirty="0" smtClean="0"/>
              <a:t>16 mai 2019 :</a:t>
            </a:r>
            <a:r>
              <a:rPr lang="fr-FR" sz="1200" b="1" dirty="0" smtClean="0"/>
              <a:t> </a:t>
            </a:r>
            <a:r>
              <a:rPr lang="fr-FR" sz="1200" dirty="0" smtClean="0"/>
              <a:t>1</a:t>
            </a:r>
            <a:r>
              <a:rPr lang="fr-FR" sz="1200" b="1" dirty="0" smtClean="0"/>
              <a:t> </a:t>
            </a:r>
            <a:r>
              <a:rPr lang="fr-FR" sz="1300" dirty="0" smtClean="0"/>
              <a:t>Rois 3,4-5 7-12 - La prière du roi (groupe de l’après-midi)</a:t>
            </a:r>
          </a:p>
          <a:p>
            <a:r>
              <a:rPr lang="fr-FR" sz="1300" dirty="0" smtClean="0"/>
              <a:t>	  Luc 12, 2-31  - Vivre de la grâce de Dieu (groupe du soir)</a:t>
            </a:r>
          </a:p>
          <a:p>
            <a:r>
              <a:rPr lang="fr-FR" sz="1300" b="1" dirty="0" smtClean="0"/>
              <a:t>13 juin 2019 </a:t>
            </a:r>
            <a:r>
              <a:rPr lang="fr-FR" sz="1200" b="1" dirty="0" smtClean="0"/>
              <a:t>: </a:t>
            </a:r>
            <a:r>
              <a:rPr lang="fr-FR" sz="1300" dirty="0" smtClean="0"/>
              <a:t>Saint Paul aux Ephésiens 6, 10-20 – L’armure du chrétien</a:t>
            </a:r>
            <a:endParaRPr lang="fr-FR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350</Words>
  <Application>Microsoft Office PowerPoint</Application>
  <PresentationFormat>Affichage à l'écran (4:3)</PresentationFormat>
  <Paragraphs>56</Paragraphs>
  <Slides>2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0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PRIER AVEC LA PAROLE 2018-2019</vt:lpstr>
      <vt:lpstr>PRIER AVEC LA PAROLE 2018-2019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PRIER AVEC LA PAROLE 2017-2018</dc:title>
  <dc:creator>Anne</dc:creator>
  <cp:lastModifiedBy>Xavier</cp:lastModifiedBy>
  <cp:revision>31</cp:revision>
  <dcterms:created xsi:type="dcterms:W3CDTF">2017-06-30T14:12:11Z</dcterms:created>
  <dcterms:modified xsi:type="dcterms:W3CDTF">2018-09-16T09:29:12Z</dcterms:modified>
</cp:coreProperties>
</file>