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150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593E9F-92F3-4231-99B4-29E2C8F4505D}" type="datetimeFigureOut">
              <a:rPr lang="en-US" smtClean="0"/>
              <a:t>8/31/2019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D44CFD-FB6D-471E-8AE6-D030066BCF6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593E9F-92F3-4231-99B4-29E2C8F4505D}" type="datetimeFigureOut">
              <a:rPr lang="en-US" smtClean="0"/>
              <a:t>8/31/2019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D44CFD-FB6D-471E-8AE6-D030066BCF6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593E9F-92F3-4231-99B4-29E2C8F4505D}" type="datetimeFigureOut">
              <a:rPr lang="en-US" smtClean="0"/>
              <a:t>8/31/2019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D44CFD-FB6D-471E-8AE6-D030066BCF6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593E9F-92F3-4231-99B4-29E2C8F4505D}" type="datetimeFigureOut">
              <a:rPr lang="en-US" smtClean="0"/>
              <a:t>8/31/2019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D44CFD-FB6D-471E-8AE6-D030066BCF6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593E9F-92F3-4231-99B4-29E2C8F4505D}" type="datetimeFigureOut">
              <a:rPr lang="en-US" smtClean="0"/>
              <a:t>8/31/2019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D44CFD-FB6D-471E-8AE6-D030066BCF6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593E9F-92F3-4231-99B4-29E2C8F4505D}" type="datetimeFigureOut">
              <a:rPr lang="en-US" smtClean="0"/>
              <a:t>8/31/2019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D44CFD-FB6D-471E-8AE6-D030066BCF6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593E9F-92F3-4231-99B4-29E2C8F4505D}" type="datetimeFigureOut">
              <a:rPr lang="en-US" smtClean="0"/>
              <a:t>8/31/2019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D44CFD-FB6D-471E-8AE6-D030066BCF6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593E9F-92F3-4231-99B4-29E2C8F4505D}" type="datetimeFigureOut">
              <a:rPr lang="en-US" smtClean="0"/>
              <a:t>8/31/2019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D44CFD-FB6D-471E-8AE6-D030066BCF6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593E9F-92F3-4231-99B4-29E2C8F4505D}" type="datetimeFigureOut">
              <a:rPr lang="en-US" smtClean="0"/>
              <a:t>8/31/2019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D44CFD-FB6D-471E-8AE6-D030066BCF6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593E9F-92F3-4231-99B4-29E2C8F4505D}" type="datetimeFigureOut">
              <a:rPr lang="en-US" smtClean="0"/>
              <a:t>8/31/2019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D44CFD-FB6D-471E-8AE6-D030066BCF6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593E9F-92F3-4231-99B4-29E2C8F4505D}" type="datetimeFigureOut">
              <a:rPr lang="en-US" smtClean="0"/>
              <a:t>8/31/2019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D44CFD-FB6D-471E-8AE6-D030066BCF6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593E9F-92F3-4231-99B4-29E2C8F4505D}" type="datetimeFigureOut">
              <a:rPr lang="en-US" smtClean="0"/>
              <a:t>8/31/2019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D44CFD-FB6D-471E-8AE6-D030066BCF69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Shape 94"/>
          <p:cNvSpPr>
            <a:spLocks noGrp="1"/>
          </p:cNvSpPr>
          <p:nvPr>
            <p:ph type="title"/>
          </p:nvPr>
        </p:nvSpPr>
        <p:spPr>
          <a:xfrm>
            <a:off x="1676400" y="0"/>
            <a:ext cx="5111823" cy="838200"/>
          </a:xfrm>
        </p:spPr>
        <p:txBody>
          <a:bodyPr lIns="0" tIns="0" rIns="0" bIns="0">
            <a:normAutofit/>
          </a:bodyPr>
          <a:lstStyle/>
          <a:p>
            <a:pPr>
              <a:spcBef>
                <a:spcPts val="0"/>
              </a:spcBef>
              <a:defRPr sz="1800" b="0">
                <a:solidFill>
                  <a:srgbClr val="000000"/>
                </a:solidFill>
              </a:defRPr>
            </a:pPr>
            <a:r>
              <a:rPr lang="fr-FR" sz="1600" dirty="0">
                <a:solidFill>
                  <a:srgbClr val="32ABC2"/>
                </a:solidFill>
              </a:rPr>
              <a:t>CALENDRIER </a:t>
            </a:r>
            <a:r>
              <a:rPr lang="fr-FR" sz="1600" dirty="0" smtClean="0">
                <a:solidFill>
                  <a:srgbClr val="32ABC2"/>
                </a:solidFill>
              </a:rPr>
              <a:t>2019-2020  </a:t>
            </a:r>
            <a:r>
              <a:rPr lang="fr-FR" sz="1600" dirty="0">
                <a:solidFill>
                  <a:srgbClr val="32ABC2"/>
                </a:solidFill>
              </a:rPr>
              <a:t/>
            </a:r>
            <a:br>
              <a:rPr lang="fr-FR" sz="1600" dirty="0">
                <a:solidFill>
                  <a:srgbClr val="32ABC2"/>
                </a:solidFill>
              </a:rPr>
            </a:br>
            <a:r>
              <a:rPr lang="fr-FR" sz="1600" b="1" dirty="0">
                <a:solidFill>
                  <a:srgbClr val="32ABC2"/>
                </a:solidFill>
              </a:rPr>
              <a:t>P</a:t>
            </a:r>
            <a:r>
              <a:rPr lang="fr-FR" sz="1600" b="1" dirty="0">
                <a:solidFill>
                  <a:srgbClr val="32ABC2"/>
                </a:solidFill>
                <a:ea typeface="Arial Bold"/>
                <a:cs typeface="Arial Bold"/>
                <a:sym typeface="Arial Bold"/>
              </a:rPr>
              <a:t>arcours ZACHEE</a:t>
            </a:r>
            <a:br>
              <a:rPr lang="fr-FR" sz="1600" b="1" dirty="0">
                <a:solidFill>
                  <a:srgbClr val="32ABC2"/>
                </a:solidFill>
                <a:ea typeface="Arial Bold"/>
                <a:cs typeface="Arial Bold"/>
                <a:sym typeface="Arial Bold"/>
              </a:rPr>
            </a:br>
            <a:r>
              <a:rPr lang="fr-FR" sz="1600" b="1" dirty="0">
                <a:solidFill>
                  <a:srgbClr val="32ABC2"/>
                </a:solidFill>
                <a:ea typeface="Arial Bold"/>
                <a:cs typeface="Arial Bold"/>
                <a:sym typeface="Arial Bold"/>
              </a:rPr>
              <a:t>Salles paroissiales Nogent sur Marne</a:t>
            </a:r>
            <a:endParaRPr sz="1600" b="0" dirty="0">
              <a:solidFill>
                <a:srgbClr val="32ABC2"/>
              </a:solidFill>
              <a:ea typeface="Arial Bold"/>
              <a:cs typeface="Arial Bold"/>
              <a:sym typeface="Arial Bold"/>
            </a:endParaRPr>
          </a:p>
        </p:txBody>
      </p:sp>
      <p:graphicFrame>
        <p:nvGraphicFramePr>
          <p:cNvPr id="2" name="Tableau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89385526"/>
              </p:ext>
            </p:extLst>
          </p:nvPr>
        </p:nvGraphicFramePr>
        <p:xfrm>
          <a:off x="304800" y="1143000"/>
          <a:ext cx="8610600" cy="473618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02126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8403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95989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4540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82667">
                <a:tc>
                  <a:txBody>
                    <a:bodyPr/>
                    <a:lstStyle/>
                    <a:p>
                      <a:pPr marL="0" marR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b="1" dirty="0" smtClean="0"/>
                        <a:t>Lancement du parcours (le</a:t>
                      </a:r>
                      <a:r>
                        <a:rPr lang="fr-FR" sz="1000" b="1" baseline="0" dirty="0" smtClean="0"/>
                        <a:t> mardi, à Nogent sur Marne, comme tout le Parcours)</a:t>
                      </a:r>
                      <a:endParaRPr lang="fr-FR" sz="1000" b="1" dirty="0" smtClean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 smtClean="0"/>
                        <a:t>Présentation et attente des participants</a:t>
                      </a:r>
                      <a:r>
                        <a:rPr lang="fr-FR" sz="1000" baseline="0" dirty="0" smtClean="0"/>
                        <a:t> </a:t>
                      </a:r>
                      <a:r>
                        <a:rPr lang="fr-FR" sz="1000" dirty="0" smtClean="0"/>
                        <a:t>– enseignement introductif « Prendre</a:t>
                      </a:r>
                      <a:r>
                        <a:rPr lang="fr-FR" sz="1000" baseline="0" dirty="0" smtClean="0"/>
                        <a:t> soin de la Création »</a:t>
                      </a:r>
                      <a:endParaRPr lang="fr-FR" sz="1000" dirty="0" smtClean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fr-FR" sz="1000" dirty="0" smtClean="0">
                          <a:solidFill>
                            <a:srgbClr val="FF0000"/>
                          </a:solidFill>
                        </a:rPr>
                        <a:t>24/09/2019</a:t>
                      </a:r>
                      <a:endParaRPr lang="fr-FR" sz="10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69086">
                <a:tc rowSpan="2">
                  <a:txBody>
                    <a:bodyPr/>
                    <a:lstStyle/>
                    <a:p>
                      <a:pPr marL="0" marR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b="1" dirty="0" smtClean="0"/>
                        <a:t>Thème 1: Acteur de la Création </a:t>
                      </a:r>
                    </a:p>
                    <a:p>
                      <a:pPr marL="0" marR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b="1" dirty="0" smtClean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 smtClean="0"/>
                        <a:t>Enseignement 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fr-FR" sz="1000" dirty="0" smtClean="0">
                          <a:solidFill>
                            <a:srgbClr val="FF0000"/>
                          </a:solidFill>
                        </a:rPr>
                        <a:t>1/10/2019</a:t>
                      </a:r>
                      <a:endParaRPr lang="fr-FR" sz="10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9330">
                <a:tc vMerge="1">
                  <a:txBody>
                    <a:bodyPr/>
                    <a:lstStyle/>
                    <a:p>
                      <a:pPr marL="0" marR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dirty="0" smtClean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 smtClean="0"/>
                        <a:t>Groupe de partage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fr-FR" sz="1000" dirty="0" smtClean="0">
                          <a:solidFill>
                            <a:srgbClr val="FF0000"/>
                          </a:solidFill>
                        </a:rPr>
                        <a:t>15/10/2019</a:t>
                      </a:r>
                      <a:endParaRPr lang="fr-FR" sz="10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39330">
                <a:tc rowSpan="2">
                  <a:txBody>
                    <a:bodyPr/>
                    <a:lstStyle/>
                    <a:p>
                      <a:pPr marL="0" marR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b="1" dirty="0" smtClean="0"/>
                        <a:t>Thème 2: Pour servir</a:t>
                      </a:r>
                      <a:r>
                        <a:rPr lang="fr-FR" sz="1000" b="1" baseline="0" dirty="0" smtClean="0"/>
                        <a:t> le </a:t>
                      </a:r>
                      <a:r>
                        <a:rPr lang="fr-FR" sz="1000" b="1" dirty="0" smtClean="0"/>
                        <a:t>bien commun </a:t>
                      </a:r>
                    </a:p>
                    <a:p>
                      <a:pPr marL="0" marR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b="1" dirty="0" smtClean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 smtClean="0"/>
                        <a:t>Enseignement 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fr-FR" sz="1000" dirty="0" smtClean="0">
                          <a:solidFill>
                            <a:srgbClr val="FF0000"/>
                          </a:solidFill>
                        </a:rPr>
                        <a:t>5/11/2019</a:t>
                      </a:r>
                      <a:endParaRPr lang="fr-FR" sz="10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99165">
                <a:tc vMerge="1">
                  <a:txBody>
                    <a:bodyPr/>
                    <a:lstStyle/>
                    <a:p>
                      <a:pPr marL="0" marR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dirty="0" smtClean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 smtClean="0"/>
                        <a:t>Groupe de partage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fr-FR" sz="1000" dirty="0" smtClean="0">
                          <a:solidFill>
                            <a:srgbClr val="FF0000"/>
                          </a:solidFill>
                        </a:rPr>
                        <a:t>19/11/2019</a:t>
                      </a:r>
                      <a:endParaRPr lang="fr-FR" sz="10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39330">
                <a:tc rowSpan="2">
                  <a:txBody>
                    <a:bodyPr/>
                    <a:lstStyle/>
                    <a:p>
                      <a:pPr marL="0" marR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b="1" dirty="0" smtClean="0"/>
                        <a:t>Thème 3: L’usage juste de notre propriété</a:t>
                      </a: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 smtClean="0"/>
                        <a:t>Enseignement 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 smtClean="0">
                          <a:solidFill>
                            <a:srgbClr val="FF0000"/>
                          </a:solidFill>
                        </a:rPr>
                        <a:t>3/12/2019</a:t>
                      </a:r>
                      <a:endParaRPr lang="fr-FR" sz="1000" dirty="0" smtClean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39330">
                <a:tc vMerge="1">
                  <a:txBody>
                    <a:bodyPr/>
                    <a:lstStyle/>
                    <a:p>
                      <a:pPr marL="0" marR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dirty="0" smtClean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 smtClean="0"/>
                        <a:t>Groupe de partage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 smtClean="0">
                          <a:solidFill>
                            <a:srgbClr val="FF0000"/>
                          </a:solidFill>
                        </a:rPr>
                        <a:t>17/12/2019</a:t>
                      </a:r>
                      <a:endParaRPr lang="fr-FR" sz="1000" dirty="0" smtClean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39330">
                <a:tc rowSpan="2">
                  <a:txBody>
                    <a:bodyPr/>
                    <a:lstStyle/>
                    <a:p>
                      <a:pPr marL="0" marR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b="1" dirty="0" smtClean="0"/>
                        <a:t>Thème 4: L’option préférentielle pour les pauvres</a:t>
                      </a: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lang="fr-FR" sz="1000" dirty="0" smtClean="0"/>
                        <a:t>Enseignement </a:t>
                      </a:r>
                      <a:endParaRPr lang="fr-FR" sz="10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 smtClean="0">
                          <a:solidFill>
                            <a:srgbClr val="FF0000"/>
                          </a:solidFill>
                        </a:rPr>
                        <a:t>7/1/2020</a:t>
                      </a:r>
                      <a:endParaRPr lang="fr-FR" sz="1000" dirty="0" smtClean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39330">
                <a:tc vMerge="1">
                  <a:txBody>
                    <a:bodyPr/>
                    <a:lstStyle/>
                    <a:p>
                      <a:pPr marL="0" marR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dirty="0" smtClean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 smtClean="0"/>
                        <a:t>Groupe de partage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 smtClean="0">
                          <a:solidFill>
                            <a:srgbClr val="FF0000"/>
                          </a:solidFill>
                        </a:rPr>
                        <a:t>21/1/2020</a:t>
                      </a:r>
                      <a:endParaRPr lang="fr-FR" sz="1000" dirty="0" smtClean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35487">
                <a:tc rowSpan="2">
                  <a:txBody>
                    <a:bodyPr/>
                    <a:lstStyle/>
                    <a:p>
                      <a:pPr marL="0" marR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b="1" dirty="0" smtClean="0"/>
                        <a:t>Thème 5: Exercer</a:t>
                      </a:r>
                      <a:r>
                        <a:rPr lang="fr-FR" sz="1000" b="1" baseline="0" dirty="0" smtClean="0"/>
                        <a:t> l’autorité</a:t>
                      </a:r>
                      <a:endParaRPr lang="fr-FR" sz="1000" b="1" dirty="0" smtClean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lang="fr-FR" sz="1000" dirty="0" smtClean="0"/>
                        <a:t>Enseignement </a:t>
                      </a:r>
                      <a:endParaRPr lang="fr-FR" sz="10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 smtClean="0">
                          <a:solidFill>
                            <a:srgbClr val="FF0000"/>
                          </a:solidFill>
                        </a:rPr>
                        <a:t>4/02/2020</a:t>
                      </a:r>
                      <a:endParaRPr lang="fr-FR" sz="1000" dirty="0" smtClean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39330">
                <a:tc vMerge="1">
                  <a:txBody>
                    <a:bodyPr/>
                    <a:lstStyle/>
                    <a:p>
                      <a:pPr algn="l"/>
                      <a:endParaRPr lang="fr-FR" sz="1000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 smtClean="0"/>
                        <a:t>Groupe de partage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 smtClean="0">
                          <a:solidFill>
                            <a:srgbClr val="FF0000"/>
                          </a:solidFill>
                        </a:rPr>
                        <a:t>25/2/2020</a:t>
                      </a:r>
                      <a:endParaRPr lang="fr-FR" sz="1000" dirty="0" smtClean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49301">
                <a:tc rowSpan="2">
                  <a:txBody>
                    <a:bodyPr/>
                    <a:lstStyle/>
                    <a:p>
                      <a:pPr marL="0" marR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b="1" dirty="0" smtClean="0"/>
                        <a:t>Thème 6: Participer à la communauté </a:t>
                      </a: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lang="fr-FR" sz="1000" dirty="0" smtClean="0"/>
                        <a:t>Enseignement </a:t>
                      </a:r>
                      <a:endParaRPr lang="fr-FR" sz="10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 smtClean="0">
                          <a:solidFill>
                            <a:srgbClr val="FF0000"/>
                          </a:solidFill>
                        </a:rPr>
                        <a:t>10/3/2020</a:t>
                      </a:r>
                      <a:endParaRPr lang="fr-FR" sz="1000" dirty="0" smtClean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39330">
                <a:tc vMerge="1">
                  <a:txBody>
                    <a:bodyPr/>
                    <a:lstStyle/>
                    <a:p>
                      <a:pPr algn="l"/>
                      <a:endParaRPr lang="fr-FR" sz="1000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 smtClean="0"/>
                        <a:t>Groupe de partage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 smtClean="0">
                          <a:solidFill>
                            <a:srgbClr val="FF0000"/>
                          </a:solidFill>
                        </a:rPr>
                        <a:t>24/3/2020</a:t>
                      </a:r>
                      <a:endParaRPr lang="fr-FR" sz="1000" dirty="0" smtClean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91516">
                <a:tc rowSpan="2">
                  <a:txBody>
                    <a:bodyPr/>
                    <a:lstStyle/>
                    <a:p>
                      <a:pPr marL="0" marR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b="1" dirty="0" smtClean="0"/>
                        <a:t>Thème 7:</a:t>
                      </a:r>
                      <a:r>
                        <a:rPr lang="fr-FR" sz="1000" b="1" baseline="0" dirty="0" smtClean="0"/>
                        <a:t> Unité et liberté</a:t>
                      </a:r>
                      <a:endParaRPr lang="fr-FR" sz="1000" b="1" dirty="0" smtClean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lang="fr-FR" sz="1000" dirty="0" smtClean="0"/>
                        <a:t>Enseignement </a:t>
                      </a:r>
                      <a:endParaRPr lang="fr-FR" sz="10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 smtClean="0">
                          <a:solidFill>
                            <a:srgbClr val="FF0000"/>
                          </a:solidFill>
                        </a:rPr>
                        <a:t>31/3/2020</a:t>
                      </a:r>
                      <a:endParaRPr lang="fr-FR" sz="1000" dirty="0" smtClean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39330">
                <a:tc vMerge="1">
                  <a:txBody>
                    <a:bodyPr/>
                    <a:lstStyle/>
                    <a:p>
                      <a:pPr algn="l"/>
                      <a:endParaRPr lang="fr-FR" sz="1000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 smtClean="0"/>
                        <a:t>Groupe de partage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 smtClean="0">
                          <a:solidFill>
                            <a:srgbClr val="FF0000"/>
                          </a:solidFill>
                        </a:rPr>
                        <a:t>21/4/2020</a:t>
                      </a:r>
                      <a:endParaRPr lang="fr-FR" sz="1000" dirty="0" smtClean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382667">
                <a:tc>
                  <a:txBody>
                    <a:bodyPr/>
                    <a:lstStyle/>
                    <a:p>
                      <a:pPr marL="0" marR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b="1" dirty="0" smtClean="0"/>
                        <a:t>Thème 8 : Un</a:t>
                      </a:r>
                      <a:r>
                        <a:rPr lang="fr-FR" sz="1000" b="1" baseline="0" dirty="0" smtClean="0"/>
                        <a:t> art de vivre chrétien (synthèse du parcours)</a:t>
                      </a:r>
                      <a:endParaRPr lang="fr-FR" sz="1000" b="1" dirty="0" smtClean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lang="fr-FR" sz="1000" dirty="0" smtClean="0"/>
                        <a:t>Enseignement final</a:t>
                      </a:r>
                      <a:endParaRPr lang="fr-FR" sz="10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 smtClean="0">
                          <a:solidFill>
                            <a:srgbClr val="FF0000"/>
                          </a:solidFill>
                        </a:rPr>
                        <a:t>5/5/2020</a:t>
                      </a:r>
                      <a:endParaRPr lang="fr-FR" sz="1000" dirty="0" smtClean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382667">
                <a:tc gridSpan="2">
                  <a:txBody>
                    <a:bodyPr/>
                    <a:lstStyle/>
                    <a:p>
                      <a:pPr marL="0" marR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b="1" dirty="0" smtClean="0"/>
                        <a:t>Forum Zachée</a:t>
                      </a:r>
                      <a:r>
                        <a:rPr lang="fr-FR" sz="1000" b="1" baseline="0" dirty="0" smtClean="0"/>
                        <a:t> (à Paray le Monial pendant l’Ascension </a:t>
                      </a:r>
                      <a:r>
                        <a:rPr lang="fr-FR" sz="1000" b="1" baseline="0" dirty="0" smtClean="0"/>
                        <a:t>2020)</a:t>
                      </a:r>
                      <a:endParaRPr lang="fr-FR" sz="1000" b="1" dirty="0" smtClean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/>
                      <a:endParaRPr lang="fr-FR" sz="1000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 smtClean="0">
                          <a:solidFill>
                            <a:srgbClr val="FF0000"/>
                          </a:solidFill>
                        </a:rPr>
                        <a:t>21/5/2020</a:t>
                      </a:r>
                      <a:r>
                        <a:rPr lang="fr-FR" sz="1000" baseline="0" dirty="0" smtClean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fr-FR" sz="1000" baseline="0" dirty="0" smtClean="0">
                          <a:solidFill>
                            <a:srgbClr val="FF0000"/>
                          </a:solidFill>
                        </a:rPr>
                        <a:t>au </a:t>
                      </a:r>
                      <a:r>
                        <a:rPr lang="fr-FR" sz="1000" baseline="0" dirty="0" smtClean="0">
                          <a:solidFill>
                            <a:srgbClr val="FF0000"/>
                          </a:solidFill>
                        </a:rPr>
                        <a:t>24/5/2020</a:t>
                      </a:r>
                      <a:endParaRPr lang="fr-FR" sz="1000" dirty="0" smtClean="0">
                        <a:solidFill>
                          <a:srgbClr val="FF0000"/>
                        </a:solidFill>
                      </a:endParaRPr>
                    </a:p>
                    <a:p>
                      <a:pPr marL="0" marR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dirty="0" smtClean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dirty="0" smtClean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7513222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1287</TotalTime>
  <Words>150</Words>
  <Application>Microsoft Office PowerPoint</Application>
  <PresentationFormat>On-screen Show (4:3)</PresentationFormat>
  <Paragraphs>44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Arial Bold</vt:lpstr>
      <vt:lpstr>Calibri</vt:lpstr>
      <vt:lpstr>Office Theme</vt:lpstr>
      <vt:lpstr>CALENDRIER 2019-2020   Parcours ZACHEE Salles paroissiales Nogent sur Marne</vt:lpstr>
    </vt:vector>
  </TitlesOfParts>
  <Company>Seagate Technology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CALENDRIER 2016-2017   Parcours ZACHEE Salles paroissiales Nogent sur Marne</dc:title>
  <dc:creator>358138</dc:creator>
  <cp:lastModifiedBy>Antoine Le Bideau</cp:lastModifiedBy>
  <cp:revision>15</cp:revision>
  <dcterms:created xsi:type="dcterms:W3CDTF">2016-11-04T13:17:42Z</dcterms:created>
  <dcterms:modified xsi:type="dcterms:W3CDTF">2019-08-31T13:42:32Z</dcterms:modified>
</cp:coreProperties>
</file>