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93E9F-92F3-4231-99B4-29E2C8F4505D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4CFD-FB6D-471E-8AE6-D030066BCF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676400" y="0"/>
            <a:ext cx="5111823" cy="838200"/>
          </a:xfrm>
        </p:spPr>
        <p:txBody>
          <a:bodyPr lIns="0" tIns="0" rIns="0" bIns="0">
            <a:normAutofit/>
          </a:bodyPr>
          <a:lstStyle/>
          <a:p>
            <a:pPr>
              <a:spcBef>
                <a:spcPts val="0"/>
              </a:spcBef>
              <a:defRPr sz="1800" b="0">
                <a:solidFill>
                  <a:srgbClr val="000000"/>
                </a:solidFill>
              </a:defRPr>
            </a:pPr>
            <a:r>
              <a:rPr lang="fr-FR" sz="1600" dirty="0">
                <a:solidFill>
                  <a:srgbClr val="32ABC2"/>
                </a:solidFill>
              </a:rPr>
              <a:t>CALENDRIER </a:t>
            </a:r>
            <a:r>
              <a:rPr lang="fr-FR" sz="1600" dirty="0" smtClean="0">
                <a:solidFill>
                  <a:srgbClr val="32ABC2"/>
                </a:solidFill>
              </a:rPr>
              <a:t>2019-2020  </a:t>
            </a:r>
            <a:r>
              <a:rPr lang="fr-FR" sz="1600" dirty="0">
                <a:solidFill>
                  <a:srgbClr val="32ABC2"/>
                </a:solidFill>
              </a:rPr>
              <a:t/>
            </a:r>
            <a:br>
              <a:rPr lang="fr-FR" sz="1600" dirty="0">
                <a:solidFill>
                  <a:srgbClr val="32ABC2"/>
                </a:solidFill>
              </a:rPr>
            </a:br>
            <a:r>
              <a:rPr lang="fr-FR" sz="1600" b="1" dirty="0">
                <a:solidFill>
                  <a:srgbClr val="32ABC2"/>
                </a:solidFill>
              </a:rPr>
              <a:t>P</a:t>
            </a:r>
            <a:r>
              <a:rPr lang="fr-FR" sz="1600" b="1" dirty="0">
                <a:solidFill>
                  <a:srgbClr val="32ABC2"/>
                </a:solidFill>
                <a:ea typeface="Arial Bold"/>
                <a:cs typeface="Arial Bold"/>
                <a:sym typeface="Arial Bold"/>
              </a:rPr>
              <a:t>arcours ZACHEE</a:t>
            </a:r>
            <a:br>
              <a:rPr lang="fr-FR" sz="1600" b="1" dirty="0">
                <a:solidFill>
                  <a:srgbClr val="32ABC2"/>
                </a:solidFill>
                <a:ea typeface="Arial Bold"/>
                <a:cs typeface="Arial Bold"/>
                <a:sym typeface="Arial Bold"/>
              </a:rPr>
            </a:br>
            <a:r>
              <a:rPr lang="fr-FR" sz="1600" b="1" dirty="0">
                <a:solidFill>
                  <a:srgbClr val="32ABC2"/>
                </a:solidFill>
                <a:ea typeface="Arial Bold"/>
                <a:cs typeface="Arial Bold"/>
                <a:sym typeface="Arial Bold"/>
              </a:rPr>
              <a:t>Salles paroissiales Nogent sur Marne</a:t>
            </a:r>
            <a:endParaRPr sz="1600" b="0" dirty="0">
              <a:solidFill>
                <a:srgbClr val="32ABC2"/>
              </a:solidFill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85526"/>
              </p:ext>
            </p:extLst>
          </p:nvPr>
        </p:nvGraphicFramePr>
        <p:xfrm>
          <a:off x="304800" y="1143000"/>
          <a:ext cx="8610600" cy="4736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1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667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Lancement du parcours (le</a:t>
                      </a:r>
                      <a:r>
                        <a:rPr lang="fr-FR" sz="1000" b="1" baseline="0" dirty="0" smtClean="0"/>
                        <a:t> mardi, à Nogent sur Marne, comme tout le Parcours)</a:t>
                      </a:r>
                      <a:endParaRPr lang="fr-FR" sz="10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Présentation et attente des participants</a:t>
                      </a:r>
                      <a:r>
                        <a:rPr lang="fr-FR" sz="1000" baseline="0" dirty="0" smtClean="0"/>
                        <a:t> </a:t>
                      </a:r>
                      <a:r>
                        <a:rPr lang="fr-FR" sz="1000" dirty="0" smtClean="0"/>
                        <a:t>– enseignement introductif « Prendre</a:t>
                      </a:r>
                      <a:r>
                        <a:rPr lang="fr-FR" sz="1000" baseline="0" dirty="0" smtClean="0"/>
                        <a:t> soin de la Création »</a:t>
                      </a:r>
                      <a:endParaRPr lang="fr-FR" sz="1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24/09/2019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86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1: Acteur de la Création 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Enseignement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1/10/2019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30">
                <a:tc v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15/10/2019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30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2: Pour servir</a:t>
                      </a:r>
                      <a:r>
                        <a:rPr lang="fr-FR" sz="1000" b="1" baseline="0" dirty="0" smtClean="0"/>
                        <a:t> le </a:t>
                      </a:r>
                      <a:r>
                        <a:rPr lang="fr-FR" sz="1000" b="1" dirty="0" smtClean="0"/>
                        <a:t>bien commun 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Enseignement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5/11/2019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65">
                <a:tc v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19/11/2019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30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3: L’usage juste de notre propriété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Enseignement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3/12/2019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330">
                <a:tc v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17/12/2019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30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4: L’option préférentielle pour les pauvres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Enseignement 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7/1/2020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30">
                <a:tc v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21/1/2020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487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5: Exercer</a:t>
                      </a:r>
                      <a:r>
                        <a:rPr lang="fr-FR" sz="1000" b="1" baseline="0" dirty="0" smtClean="0"/>
                        <a:t> l’autorité</a:t>
                      </a:r>
                      <a:endParaRPr lang="fr-FR" sz="10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Enseignement 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4/02/2020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30">
                <a:tc vMerge="1"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25/2/2020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301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6: Participer à la communauté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Enseignement 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10/3/2020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30">
                <a:tc vMerge="1"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24/3/2020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516">
                <a:tc row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7:</a:t>
                      </a:r>
                      <a:r>
                        <a:rPr lang="fr-FR" sz="1000" b="1" baseline="0" dirty="0" smtClean="0"/>
                        <a:t> Unité et liberté</a:t>
                      </a:r>
                      <a:endParaRPr lang="fr-FR" sz="10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Enseignement 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31/3/2020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9330">
                <a:tc vMerge="1"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Groupe de partage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21/4/2020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2667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Thème 8 : Un</a:t>
                      </a:r>
                      <a:r>
                        <a:rPr lang="fr-FR" sz="1000" b="1" baseline="0" dirty="0" smtClean="0"/>
                        <a:t> art de vivre chrétien (synthèse du parcours)</a:t>
                      </a:r>
                      <a:endParaRPr lang="fr-FR" sz="10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Enseignement final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5/5/2020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2667"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Forum Zachée</a:t>
                      </a:r>
                      <a:r>
                        <a:rPr lang="fr-FR" sz="1000" b="1" baseline="0" dirty="0" smtClean="0"/>
                        <a:t> (à Paray le Monial pendant l’Ascension </a:t>
                      </a:r>
                      <a:r>
                        <a:rPr lang="fr-FR" sz="1000" b="1" baseline="0" dirty="0" smtClean="0"/>
                        <a:t>2020)</a:t>
                      </a:r>
                      <a:endParaRPr lang="fr-FR" sz="10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21/5/2020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</a:rPr>
                        <a:t>au 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</a:rPr>
                        <a:t>24/5/2020</a:t>
                      </a: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132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150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Bold</vt:lpstr>
      <vt:lpstr>Calibri</vt:lpstr>
      <vt:lpstr>Office Theme</vt:lpstr>
      <vt:lpstr>CALENDRIER 2019-2020   Parcours ZACHEE Salles paroissiales Nogent sur Marne</vt:lpstr>
    </vt:vector>
  </TitlesOfParts>
  <Company>Seagate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2016-2017   Parcours ZACHEE Salles paroissiales Nogent sur Marne</dc:title>
  <dc:creator>358138</dc:creator>
  <cp:lastModifiedBy>Antoine Le Bideau</cp:lastModifiedBy>
  <cp:revision>15</cp:revision>
  <dcterms:created xsi:type="dcterms:W3CDTF">2016-11-04T13:17:42Z</dcterms:created>
  <dcterms:modified xsi:type="dcterms:W3CDTF">2019-08-31T13:42:32Z</dcterms:modified>
</cp:coreProperties>
</file>